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1072" y="-6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26/7/18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333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26/7/18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20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26/7/18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62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26/7/18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517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26/7/18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42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26/7/18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99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26/7/18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557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26/7/18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90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26/7/18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56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26/7/18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01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266A-EE4D-7C4F-8631-4B165B16A43D}" type="datetimeFigureOut">
              <a:rPr lang="es-ES" smtClean="0"/>
              <a:t>26/7/18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1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3266A-EE4D-7C4F-8631-4B165B16A43D}" type="datetimeFigureOut">
              <a:rPr lang="es-ES" smtClean="0"/>
              <a:t>26/7/18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99B18-B5D6-724C-B085-706D8B656C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1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938"/>
          <a:stretch/>
        </p:blipFill>
        <p:spPr>
          <a:xfrm>
            <a:off x="4060" y="0"/>
            <a:ext cx="9135879" cy="128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28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0</Words>
  <Application>Microsoft Macintosh PowerPoint</Application>
  <PresentationFormat>Presentación en pantalla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gerard garcia</dc:creator>
  <cp:lastModifiedBy>gerard garcia ametller</cp:lastModifiedBy>
  <cp:revision>8</cp:revision>
  <dcterms:created xsi:type="dcterms:W3CDTF">2017-05-25T08:32:13Z</dcterms:created>
  <dcterms:modified xsi:type="dcterms:W3CDTF">2018-07-26T09:55:49Z</dcterms:modified>
</cp:coreProperties>
</file>