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>
        <p:scale>
          <a:sx n="50" d="100"/>
          <a:sy n="50" d="100"/>
        </p:scale>
        <p:origin x="54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A072A-34EA-47FF-8F69-87C56453B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C763C2-28A2-47F8-8566-031CEB344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6EC20-35A4-4C48-8EEC-DD961267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D818B-3D4B-4344-B233-68D41ABC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289D4E-9F8B-44E7-873C-F5ED72CB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1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09C3D-642F-4808-84BD-29FA8A25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E5D20-4100-47C5-91AC-B13FE7251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F7F70-6CCB-4093-B060-C065549F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F6AFD7-BAC1-4741-B21D-A5FD7EE9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7A9D5-D447-4E6D-A65C-F6E7AABE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22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5062D-E8FE-4B13-8F6C-6008D3DBF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4CCDD3-E907-4AAA-9E68-7EEFC77EB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C1A04-08B7-4E79-8B9F-95AC7E58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DCF730-0A96-4B2F-AFFD-7CD792AE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12E87-CAEE-45F6-915A-2328734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1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25635-47E6-4B2D-99C6-A1C9FFC5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62686-6921-4C03-89CD-DA545CB6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A1B6C-9B3F-4E95-A47A-DBA9FB0C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424F2-92AF-47D8-A3BC-59F28BA9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653C6-274B-4A9E-BFEA-3E15FDC0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60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1E136-B65A-482E-A213-DC59A130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AB45ED-1123-4535-94DA-E76E47DD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575EE8-F7A8-41F3-B103-4E0A9E00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DF22E-3ED5-4ACA-B011-8E4BF200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2C6CB-66F2-42D4-80BC-0A8A82A9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63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D7BE-2505-426E-8D98-FCD6B838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6FB2D-CC9D-4F5F-B27D-DA7A2E74D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6349FF-4A92-4B65-8743-DD655791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70A475-75FB-46C5-8C36-36EF88F1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4C93EA-854A-4C81-8883-C8FFE117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38B5FC-43A1-429E-94D9-E6686CDE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92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1DB2A-9A2C-43F2-97A7-6B1EF7DC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9D4BD5-9071-4205-B9EC-0E45D15D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0AF16-D4A2-42E1-92D3-EB02F99E2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5A91E0-4F4D-41D0-A4D8-ADDBE111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B602ED-1BF8-4C67-8701-927B3B705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F61368-7A58-44E1-8AAF-475923FA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483A14-15BF-4ED2-9737-D8EEF7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843EFB-DAFA-4DA7-900B-DFF399E6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F4AB1-63A8-478D-828E-B4A84B3A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1467AA-CC3A-4349-8A1A-5C6BB0EA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88A6D0-9A75-48E6-A07C-6E8A4740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47AF46-D7DE-4444-A096-0EF57F4D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27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BF40E9-9EE4-4D1E-878F-4BAE0B8A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C263BF-B4CC-4255-B0F4-6EF1BA15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162875-E412-40CE-83C1-ED3206D9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5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D87E0-D4D2-4006-9929-092973C5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2799B-ED4C-4D33-AC95-EB4C7151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E98588-7AA0-44BA-B68C-604CEF018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FF3958-C2A3-48F3-BC36-449BA4E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D1FA6A-D706-4FBB-BBFC-527DE67E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F8BC4-4B85-480F-A44D-50895F05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3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34E7A-544B-4018-B6E1-3F91992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569408-59AB-41A7-B95D-4EE4FC1FB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08F57-C675-4B1E-BEFB-78ECA523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B3D976-926C-4CE0-BC2F-E48AB028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00ADD-79E0-44A3-9438-96AFB22B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9DC064-1BDF-45CB-A5FB-3EEC4FCC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9A3602-FD3F-411C-AC2F-86A0330F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AF5E1-A736-4164-89CF-32D3A893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27959-8AF2-42B3-B187-DA59282AE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3BD4-2A98-47B3-9002-B50FEC381380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AC061-AD97-4B1A-8DC5-EA03AE037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1B2139-C580-42A3-80F4-7AA79CC88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F9DA-4665-49A2-8BD1-A5E616E2E7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19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B0BCE-0471-4E1C-AA2E-F8F9ABE12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FF9DF0-23EE-47AA-8DD6-4DD81A1DC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5CD902F-5866-4BED-BB3D-E926EFA2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9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MIREIA</dc:creator>
  <cp:lastModifiedBy>MIREIA</cp:lastModifiedBy>
  <cp:revision>2</cp:revision>
  <dcterms:created xsi:type="dcterms:W3CDTF">2020-10-06T10:09:04Z</dcterms:created>
  <dcterms:modified xsi:type="dcterms:W3CDTF">2020-10-06T12:13:23Z</dcterms:modified>
</cp:coreProperties>
</file>